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ECF"/>
    <a:srgbClr val="CB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507E-D209-91A4-5853-5F402742D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08F0A-0B35-15C6-59C9-9ABF19936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AA54-DC20-F5D5-FB04-98E4BAE7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49EB-51F6-7EDE-B2E0-AA3C3D0E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05BC7-CF2F-93EC-8B30-ABE9E9B3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10E8-DCA5-F2E9-5FFF-1C7CFAD7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BB820-2640-8507-B473-1A0EE979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36647-14DF-1F06-37F7-8B5FBF49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7BAE-FF39-B3D6-DDA6-E8D1F9D3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2DCA0-C3C3-DBFC-6BAF-7F26108E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0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919CB-4579-DCC9-CC91-92CB54866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722B4-C7C1-DEE6-976D-6601D6F3C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56576-A488-BA54-004C-1101CE4E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99BB-3A9B-1CE9-2734-99393667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78701-713C-6C1A-51DA-A26E9D41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3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F65A-663B-FA8C-0293-25442AA8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7422-F8BC-6557-C2D6-C9A97D8A1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E16E3-17D4-FDB6-9FF4-4F72F86E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77B5-6A1B-2B4E-8F6C-028F8E26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E8A01-EDDB-DBAF-847D-4CE4AA39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1010-CDFE-2380-E024-EF5DBE2A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ED6B6-7A80-7520-8F20-3714A12E3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05C8-5B87-4B1F-E86E-511891A1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3A035-CCFF-F921-F5E8-08E747D6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0C850-B9BB-FE06-7630-B660FBD1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C94D-5FEE-C6D3-F48F-23EBCFF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976E8-F3EF-04E0-50F6-90CC39D7F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D4B8A-BED2-475D-1DF1-3CD75879F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785A7-EBD1-3724-EBDE-560535A7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4BEBA-A7EF-106F-D8FD-00B0E72C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4850A-6D14-0C13-1D17-02FFAE88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0637-B540-7881-A3A5-AA7F4681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E5522-5DFA-33D5-B55F-5314F5E4C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394EC-9A1A-B56F-8420-0D347758B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9B9A6-1CA2-89AC-0C61-31B1CB80A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93114-21AF-0A51-E543-4E8EDED59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72F4A-9D86-C967-5438-BD819FC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12610-C321-F339-6C30-8238FC8F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75477-2946-9D36-1808-AB4CDBD3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2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2D11-D25D-DB3F-D061-FA121CB0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49B3F-D43E-DE5E-F725-33D53069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AC6CC-4301-6B76-3EED-E44A0452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10BE5-8BCB-C6E9-7FB3-DC41A548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9A3C9-9E1D-5DAC-4B10-F8C39FCA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C835D-B107-55AB-CE3E-C40B9BA1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BE6B4-D488-B1B4-E071-6AC7E053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8E40-A859-23BA-EF89-70BAE162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049F8-AF70-5060-8069-780491767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E03AE-45F1-01DA-9FC8-35D9CDFEF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763A0-0005-BEC8-9706-2E69B432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851A5-BC1E-01A7-8CCC-80F48ACB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23FCA-8A7E-0DDB-5BCA-50F9D0CF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5EE0-2DA8-45BB-591C-4CF4DF3D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36633-BDF5-6C5E-D2B8-729A61C80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A2673-1F3C-48BD-0F18-4DA7338A2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52427-D49E-A474-CB28-5C987148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BB5B7-BAE5-E669-9354-4248F952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C7E1B-D62C-00AF-3FB1-4D3FB23B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47D42-1F1B-C338-0340-A6EAF70A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E65C-5AD5-C7C8-81F8-784264D7E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0C904-B352-D64C-A40B-226E7CFA3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6D08-0A0D-4BBD-A510-2B70A71F847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11121-32F1-9CF0-18E0-D1BF88D9D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85EA0-C778-60D6-28B6-04BC8E737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E2464-11A3-4AF2-A6E0-16A91538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67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CDFA-F990-BAEB-D581-33F9EF8B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B00DB"/>
                </a:solidFill>
              </a:rPr>
              <a:t>INITIATIVE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86CF8-55E0-5964-FB3E-2D162E374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179512"/>
            <a:ext cx="11651530" cy="4834789"/>
          </a:xfrm>
          <a:ln>
            <a:solidFill>
              <a:srgbClr val="216ECF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16ECF"/>
                </a:solidFill>
              </a:rPr>
              <a:t>Category Name:</a:t>
            </a:r>
          </a:p>
          <a:p>
            <a:pPr marL="0" indent="0">
              <a:buNone/>
            </a:pPr>
            <a:endParaRPr lang="en-US" dirty="0">
              <a:solidFill>
                <a:srgbClr val="216EC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16ECF"/>
                </a:solidFill>
              </a:rPr>
              <a:t>Group Name: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16ECF"/>
                </a:solidFill>
              </a:rPr>
              <a:t>Team Members: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>
                <a:solidFill>
                  <a:srgbClr val="216ECF"/>
                </a:solidFill>
              </a:rPr>
              <a:t> 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>
                <a:solidFill>
                  <a:srgbClr val="216ECF"/>
                </a:solidFill>
              </a:rPr>
              <a:t> 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>
                <a:solidFill>
                  <a:srgbClr val="216EC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27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B38697-629B-C77D-534E-B3AC172A8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8035-9DA9-1AC0-12DB-3A9DAFA9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B00DB"/>
                </a:solidFill>
              </a:rPr>
              <a:t>PROBLEM STATMENT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30EE-4A1D-F358-490B-E1C3B907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9" y="1263192"/>
            <a:ext cx="11538408" cy="4913771"/>
          </a:xfrm>
          <a:ln>
            <a:solidFill>
              <a:srgbClr val="216EC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216ECF"/>
                </a:solidFill>
              </a:rPr>
              <a:t>Describe the problem your AI-based solution aims to solve. (Max 150 Words)</a:t>
            </a:r>
          </a:p>
        </p:txBody>
      </p:sp>
    </p:spTree>
    <p:extLst>
      <p:ext uri="{BB962C8B-B14F-4D97-AF65-F5344CB8AC3E}">
        <p14:creationId xmlns:p14="http://schemas.microsoft.com/office/powerpoint/2010/main" val="216109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0E0E3-9C42-5327-BE68-05C78FDC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2BDC-7B1F-D084-79BC-1EE0B5A1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B00DB"/>
                </a:solidFill>
              </a:rPr>
              <a:t>AI-BASED SOLUTION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B835-FF7C-C15D-1DB0-173E8D73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4" y="1357460"/>
            <a:ext cx="11406432" cy="4819502"/>
          </a:xfrm>
          <a:ln>
            <a:solidFill>
              <a:srgbClr val="216EC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216ECF"/>
                </a:solidFill>
              </a:rPr>
              <a:t>Provide a brief explanation of your AI-based solution. (Max 300 Words)</a:t>
            </a:r>
          </a:p>
        </p:txBody>
      </p:sp>
    </p:spTree>
    <p:extLst>
      <p:ext uri="{BB962C8B-B14F-4D97-AF65-F5344CB8AC3E}">
        <p14:creationId xmlns:p14="http://schemas.microsoft.com/office/powerpoint/2010/main" val="375746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FD851-967E-63D3-63B3-BC64F5BC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23BD-1632-E7E1-6640-6517866D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B00DB"/>
                </a:solidFill>
              </a:rPr>
              <a:t>EXPECTED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0FBB-C35B-0AB0-7B4B-92AA70174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263191"/>
            <a:ext cx="11500701" cy="49137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216ECF"/>
                </a:solidFill>
              </a:rPr>
              <a:t>Describe the expected outcomes and benefits of your solution. (Max 150 Words)</a:t>
            </a:r>
          </a:p>
        </p:txBody>
      </p:sp>
    </p:spTree>
    <p:extLst>
      <p:ext uri="{BB962C8B-B14F-4D97-AF65-F5344CB8AC3E}">
        <p14:creationId xmlns:p14="http://schemas.microsoft.com/office/powerpoint/2010/main" val="336254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89F4DE-0DA8-AD56-7D0E-31EF43D46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C7AC-61FD-E5BA-7895-D14389A4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B00DB"/>
                </a:solidFill>
              </a:rPr>
              <a:t>RESPONSIBLE AI USAGE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A377A-E60B-958F-F2B8-EA0F8D75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1263191"/>
            <a:ext cx="11830639" cy="49137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rtl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216ECF"/>
                </a:solidFill>
              </a:rPr>
              <a:t>D</a:t>
            </a:r>
            <a:r>
              <a:rPr lang="en-US" sz="1600" i="0" u="none" strike="noStrike" dirty="0">
                <a:solidFill>
                  <a:srgbClr val="216ECF"/>
                </a:solidFill>
                <a:effectLst/>
              </a:rPr>
              <a:t>escribe any ethical considerations you had while developing your project and any potential limitations of your AI initiative. </a:t>
            </a:r>
            <a:r>
              <a:rPr lang="en-US" sz="1600" dirty="0">
                <a:solidFill>
                  <a:srgbClr val="216ECF"/>
                </a:solidFill>
              </a:rPr>
              <a:t>(Max 150 Words)</a:t>
            </a:r>
            <a:endParaRPr lang="en-US" sz="1600" b="0" dirty="0">
              <a:solidFill>
                <a:srgbClr val="216ECF"/>
              </a:solidFill>
              <a:effectLst/>
            </a:endParaRPr>
          </a:p>
          <a:p>
            <a:pPr>
              <a:buNone/>
            </a:pPr>
            <a:br>
              <a:rPr lang="en-US" sz="1100" dirty="0"/>
            </a:br>
            <a:endParaRPr lang="en-US" sz="1600" dirty="0">
              <a:solidFill>
                <a:srgbClr val="216E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3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INITIATIVE NAME</vt:lpstr>
      <vt:lpstr>PROBLEM STATMENT</vt:lpstr>
      <vt:lpstr>AI-BASED SOLUTION BRIEF</vt:lpstr>
      <vt:lpstr>EXPECTED IMPACTS</vt:lpstr>
      <vt:lpstr>RESPONSIBLE AI USAGE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Labib Rahman</dc:creator>
  <cp:lastModifiedBy>Safwan Ahmed</cp:lastModifiedBy>
  <cp:revision>7</cp:revision>
  <dcterms:created xsi:type="dcterms:W3CDTF">2025-03-16T06:09:20Z</dcterms:created>
  <dcterms:modified xsi:type="dcterms:W3CDTF">2025-03-16T09:27:41Z</dcterms:modified>
</cp:coreProperties>
</file>